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65" r:id="rId5"/>
    <p:sldId id="271" r:id="rId6"/>
    <p:sldId id="272" r:id="rId7"/>
    <p:sldId id="274" r:id="rId8"/>
    <p:sldId id="269" r:id="rId9"/>
    <p:sldId id="278" r:id="rId10"/>
    <p:sldId id="279" r:id="rId11"/>
    <p:sldId id="277" r:id="rId12"/>
    <p:sldId id="270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9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3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0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22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3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AC277-60C9-480D-8E57-869217EF3E12}" type="datetimeFigureOut">
              <a:rPr lang="zh-CN" altLang="en-US" smtClean="0"/>
              <a:t>2023-05-16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E03DA4-C119-FA9B-518A-AF8B594D47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4586" y="2552701"/>
            <a:ext cx="5829300" cy="1937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实验六 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基于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HAL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库的外部中断配置与应用</a:t>
            </a:r>
            <a:b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116006" y="620618"/>
            <a:ext cx="6430612" cy="159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  <a:endParaRPr lang="en-US" altLang="zh-CN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实验报告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2538483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2035-99C7-7EEA-EDFB-C5E74CFD36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2510" y="7236724"/>
            <a:ext cx="6129956" cy="14428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姓名：邱金羽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2038010061</a:t>
            </a:r>
          </a:p>
          <a:p>
            <a:pPr lvl="0" algn="l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7C0F69-D64A-C70E-A0C6-78627775291D}"/>
              </a:ext>
            </a:extLst>
          </p:cNvPr>
          <p:cNvCxnSpPr>
            <a:cxnSpLocks/>
          </p:cNvCxnSpPr>
          <p:nvPr/>
        </p:nvCxnSpPr>
        <p:spPr>
          <a:xfrm>
            <a:off x="480251" y="603458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9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211147" y="423249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54E2972-75A9-BF05-7CB0-17FF287E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2" y="1791218"/>
            <a:ext cx="5302584" cy="50709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1FD007-2DB4-8E4A-C646-63273A12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75" y="6862195"/>
            <a:ext cx="5035649" cy="28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7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实验结果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d9ef1bdc833ad4191bb7124292705474">
            <a:hlinkClick r:id="" action="ppaction://media"/>
            <a:extLst>
              <a:ext uri="{FF2B5EF4-FFF2-40B4-BE49-F238E27FC236}">
                <a16:creationId xmlns:a16="http://schemas.microsoft.com/office/drawing/2014/main" id="{799A3BC1-26F5-B826-7312-2CBCCAE0C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941" y="1501254"/>
            <a:ext cx="457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小结思考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8AC26-2C0E-3B85-348A-F62A55D3EF08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外部中断抖动明显，使用一个标志位控制一下比较好，或者换新按键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80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83AF5E4-42E5-7298-8023-5CBD09DF24C4}"/>
              </a:ext>
            </a:extLst>
          </p:cNvPr>
          <p:cNvSpPr txBox="1"/>
          <p:nvPr/>
        </p:nvSpPr>
        <p:spPr>
          <a:xfrm>
            <a:off x="831086" y="2007352"/>
            <a:ext cx="51958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理解中断方式与轮询方式的差异</a:t>
            </a:r>
            <a:endParaRPr lang="en-US" altLang="zh-CN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熟练掌握基于</a:t>
            </a:r>
            <a:r>
              <a:rPr lang="en-US" altLang="zh-CN" sz="1800" b="1" dirty="0" err="1"/>
              <a:t>CubeMX</a:t>
            </a:r>
            <a:r>
              <a:rPr lang="zh-CN" altLang="en-US" sz="1800" b="1" dirty="0"/>
              <a:t>的外部中断配置方法</a:t>
            </a:r>
            <a:endParaRPr lang="en-US" altLang="zh-CN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熟悉（掌握）中断的执行过程</a:t>
            </a:r>
            <a:endParaRPr lang="en-US" altLang="zh-CN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掌握基于</a:t>
            </a:r>
            <a:r>
              <a:rPr lang="en-US" altLang="zh-CN" sz="1800" b="1" dirty="0"/>
              <a:t>HAL</a:t>
            </a:r>
            <a:r>
              <a:rPr lang="zh-CN" altLang="en-US" sz="1800" b="1" dirty="0"/>
              <a:t>库的中断回调函数的编写</a:t>
            </a:r>
            <a:endParaRPr lang="en-US" altLang="zh-CN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了解中断优先级的配置及其使用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178975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FBFCBC0-CF7B-6CF3-AB45-4AD6FFCF1E1D}"/>
              </a:ext>
            </a:extLst>
          </p:cNvPr>
          <p:cNvSpPr txBox="1"/>
          <p:nvPr/>
        </p:nvSpPr>
        <p:spPr>
          <a:xfrm>
            <a:off x="412866" y="1815064"/>
            <a:ext cx="603226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PB0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PB1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PB2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为外部中断模式 ，中断优先级分别为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、导入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文件；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显示默认界面：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EXTI0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EXTI1 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EXTI2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发生次数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EXTI0 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LED1234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2s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EXTI1 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LED5678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2s 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。如果其中一个触发次数多于另一个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次，则触发另一个的软中断开启一次。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EXTI2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控制左向流水灯流速；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设置为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档。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、设计其他创意功能。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4B076-6EB4-A9B4-D482-1FEA31B6E01E}"/>
              </a:ext>
            </a:extLst>
          </p:cNvPr>
          <p:cNvSpPr/>
          <p:nvPr/>
        </p:nvSpPr>
        <p:spPr>
          <a:xfrm>
            <a:off x="1728132" y="7060549"/>
            <a:ext cx="3842158" cy="2553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sz="2000" dirty="0"/>
          </a:p>
          <a:p>
            <a:r>
              <a:rPr lang="en-US" altLang="zh-CN" sz="2000" dirty="0"/>
              <a:t>               EXTI0_num:   xx</a:t>
            </a:r>
          </a:p>
          <a:p>
            <a:r>
              <a:rPr lang="en-US" altLang="zh-CN" sz="2000" dirty="0"/>
              <a:t>               EXTI1_num:   xx</a:t>
            </a:r>
          </a:p>
          <a:p>
            <a:r>
              <a:rPr lang="en-US" altLang="zh-CN" sz="2000" dirty="0"/>
              <a:t>               EXTI2_num:   xx</a:t>
            </a:r>
            <a:r>
              <a:rPr lang="en-US" altLang="zh-CN" dirty="0"/>
              <a:t> 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3200" dirty="0">
                <a:solidFill>
                  <a:srgbClr val="FFFF00"/>
                </a:solidFill>
              </a:rPr>
              <a:t>默认界面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00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462476" y="205797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360EAFA-AEFB-E355-89B3-59DF1FEE392E}"/>
              </a:ext>
            </a:extLst>
          </p:cNvPr>
          <p:cNvSpPr txBox="1"/>
          <p:nvPr/>
        </p:nvSpPr>
        <p:spPr>
          <a:xfrm>
            <a:off x="664633" y="1663700"/>
            <a:ext cx="558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配置按键为外部中断并设置优先级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98B72B-DB92-78A2-F168-582AED1A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51" y="2180069"/>
            <a:ext cx="5891169" cy="34380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FA30E5-0D33-7C6E-C053-6AF764E6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7" y="5904782"/>
            <a:ext cx="5891166" cy="34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设置相关变量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B07FB4-EDB7-5104-83F3-DDF41785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28" y="2393085"/>
            <a:ext cx="5696943" cy="31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0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配置初始化代码和页面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1EDDCA-B997-5CB8-07A9-24CDBE1E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8" y="2854658"/>
            <a:ext cx="6191075" cy="35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比较触发次数来控制中断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的差值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FD5B7F-8A9A-E920-E871-FE19914F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2" y="2359396"/>
            <a:ext cx="5878836" cy="24043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5F4E99-C342-21CB-3CCD-D6EBA15A1D67}"/>
              </a:ext>
            </a:extLst>
          </p:cNvPr>
          <p:cNvSpPr txBox="1"/>
          <p:nvPr/>
        </p:nvSpPr>
        <p:spPr>
          <a:xfrm>
            <a:off x="489582" y="526037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</a:t>
            </a:r>
            <a:r>
              <a:rPr lang="zh-CN" altLang="en-US" dirty="0"/>
              <a:t>的启动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76F5FE-894F-3376-29AF-B4994F82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6" y="5730963"/>
            <a:ext cx="5878836" cy="36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211147" y="423249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61ED3E0-B4C8-83D6-7198-2F0EEBFC0BB0}"/>
              </a:ext>
            </a:extLst>
          </p:cNvPr>
          <p:cNvSpPr txBox="1"/>
          <p:nvPr/>
        </p:nvSpPr>
        <p:spPr>
          <a:xfrm>
            <a:off x="478367" y="1756833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流水灯控制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1B6EFD-50B4-5521-98A1-BF8792A75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36" y="2360957"/>
            <a:ext cx="5842000" cy="25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211147" y="423249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61ED3E0-B4C8-83D6-7198-2F0EEBFC0BB0}"/>
              </a:ext>
            </a:extLst>
          </p:cNvPr>
          <p:cNvSpPr txBox="1"/>
          <p:nvPr/>
        </p:nvSpPr>
        <p:spPr>
          <a:xfrm>
            <a:off x="478367" y="1756833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中断回调函数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4A0D61-932A-C5E1-0A48-3889E657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6" y="2544063"/>
            <a:ext cx="6217957" cy="51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844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284</TotalTime>
  <Words>275</Words>
  <Application>Microsoft Office PowerPoint</Application>
  <PresentationFormat>A4 纸张(210x297 毫米)</PresentationFormat>
  <Paragraphs>48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微软雅黑</vt:lpstr>
      <vt:lpstr>Arial</vt:lpstr>
      <vt:lpstr>Calibri</vt:lpstr>
      <vt:lpstr>Calibri Light</vt:lpstr>
      <vt:lpstr>Office 主题​​</vt:lpstr>
      <vt:lpstr>实验六  基于HAL库的外部中断配置与应用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  嵌入式开发软硬件平台使用</dc:title>
  <dc:creator>吴 永辉</dc:creator>
  <cp:lastModifiedBy>邱 金羽</cp:lastModifiedBy>
  <cp:revision>14</cp:revision>
  <dcterms:created xsi:type="dcterms:W3CDTF">2023-03-03T00:59:03Z</dcterms:created>
  <dcterms:modified xsi:type="dcterms:W3CDTF">2023-05-16T03:07:08Z</dcterms:modified>
</cp:coreProperties>
</file>